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Living things at our school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Student A</a:t>
            </a:r>
          </a:p>
          <a:p>
            <a:r>
              <a:rPr lang="en-AU" dirty="0" smtClean="0"/>
              <a:t>Student 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6931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69" y="2935621"/>
            <a:ext cx="4229228" cy="299237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Ants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88908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3327996" cy="3880773"/>
          </a:xfrm>
        </p:spPr>
        <p:txBody>
          <a:bodyPr/>
          <a:lstStyle/>
          <a:p>
            <a:r>
              <a:rPr lang="en-AU" dirty="0" smtClean="0"/>
              <a:t>Predictions of living things at our school</a:t>
            </a:r>
          </a:p>
          <a:p>
            <a:pPr lvl="1"/>
            <a:r>
              <a:rPr lang="en-AU" dirty="0" smtClean="0"/>
              <a:t>Ants</a:t>
            </a:r>
          </a:p>
          <a:p>
            <a:pPr lvl="1"/>
            <a:r>
              <a:rPr lang="en-AU" dirty="0" smtClean="0"/>
              <a:t>Dog</a:t>
            </a:r>
          </a:p>
          <a:p>
            <a:pPr lvl="1"/>
            <a:r>
              <a:rPr lang="en-AU" dirty="0" smtClean="0"/>
              <a:t>Birds</a:t>
            </a:r>
          </a:p>
          <a:p>
            <a:pPr lvl="1"/>
            <a:r>
              <a:rPr lang="en-AU" dirty="0" smtClean="0"/>
              <a:t>Butterflies</a:t>
            </a:r>
          </a:p>
          <a:p>
            <a:pPr lvl="1"/>
            <a:endParaRPr lang="en-AU" dirty="0" smtClean="0"/>
          </a:p>
          <a:p>
            <a:endParaRPr lang="en-AU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94917" y="2042533"/>
            <a:ext cx="3327996" cy="38807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/>
              <a:t>Living things found at our school</a:t>
            </a:r>
          </a:p>
          <a:p>
            <a:pPr lvl="1"/>
            <a:r>
              <a:rPr lang="en-AU" dirty="0" smtClean="0"/>
              <a:t>Ants</a:t>
            </a:r>
          </a:p>
          <a:p>
            <a:pPr lvl="1"/>
            <a:r>
              <a:rPr lang="en-AU" dirty="0" smtClean="0"/>
              <a:t>Dog</a:t>
            </a:r>
          </a:p>
          <a:p>
            <a:pPr lvl="1"/>
            <a:r>
              <a:rPr lang="en-AU" dirty="0" smtClean="0"/>
              <a:t>Birds</a:t>
            </a:r>
          </a:p>
          <a:p>
            <a:pPr lvl="1"/>
            <a:r>
              <a:rPr lang="en-AU" dirty="0" smtClean="0"/>
              <a:t>Butterflies</a:t>
            </a:r>
          </a:p>
          <a:p>
            <a:pPr lvl="1"/>
            <a:r>
              <a:rPr lang="en-AU" dirty="0" smtClean="0"/>
              <a:t>Grass</a:t>
            </a:r>
          </a:p>
          <a:p>
            <a:pPr lvl="1"/>
            <a:r>
              <a:rPr lang="en-AU" dirty="0" smtClean="0"/>
              <a:t>Flowers</a:t>
            </a:r>
          </a:p>
          <a:p>
            <a:pPr lvl="1"/>
            <a:r>
              <a:rPr lang="en-AU" dirty="0" smtClean="0"/>
              <a:t>Humans</a:t>
            </a:r>
          </a:p>
          <a:p>
            <a:pPr lvl="1"/>
            <a:r>
              <a:rPr lang="en-AU" dirty="0" smtClean="0"/>
              <a:t>Grasshopper</a:t>
            </a:r>
          </a:p>
          <a:p>
            <a:pPr lvl="1"/>
            <a:r>
              <a:rPr lang="en-AU" dirty="0" smtClean="0"/>
              <a:t>Flies</a:t>
            </a:r>
          </a:p>
          <a:p>
            <a:pPr lvl="1"/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895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1" y="2651427"/>
            <a:ext cx="4892739" cy="326894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Grasshopper</a:t>
            </a:r>
          </a:p>
          <a:p>
            <a:pPr lvl="1"/>
            <a:endParaRPr lang="en-AU" sz="4000" dirty="0" smtClean="0"/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306714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65" y="2174908"/>
            <a:ext cx="4161669" cy="425084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12962" y="1027249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Grass</a:t>
            </a:r>
          </a:p>
          <a:p>
            <a:pPr lvl="1"/>
            <a:endParaRPr lang="en-AU" sz="4000" dirty="0" smtClean="0"/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3494608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02" y="2919157"/>
            <a:ext cx="4084247" cy="326270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562127" y="1516647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Mr Jones’ Dog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492429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44" y="2932036"/>
            <a:ext cx="3567608" cy="3497655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Flower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429762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99" y="2637681"/>
            <a:ext cx="3876166" cy="2578263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Butterfly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783641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989" y="2611924"/>
            <a:ext cx="4392139" cy="337675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Fly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75778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268" y="2935621"/>
            <a:ext cx="5203192" cy="324623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00083" y="1748466"/>
            <a:ext cx="4126486" cy="479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 smtClean="0"/>
              <a:t>Bird</a:t>
            </a: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6113582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</TotalTime>
  <Words>46</Words>
  <Application>Microsoft Office PowerPoint</Application>
  <PresentationFormat>Widescreen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Living things at our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things at our school</dc:title>
  <dc:creator>Erica Natalie Smith</dc:creator>
  <cp:lastModifiedBy>Erica Natalie Smith</cp:lastModifiedBy>
  <cp:revision>3</cp:revision>
  <dcterms:created xsi:type="dcterms:W3CDTF">2014-01-20T04:50:44Z</dcterms:created>
  <dcterms:modified xsi:type="dcterms:W3CDTF">2014-01-20T05:10:16Z</dcterms:modified>
</cp:coreProperties>
</file>